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g>
</file>

<file path=ppt/media/image11.png>
</file>

<file path=ppt/media/image12.jpg>
</file>

<file path=ppt/media/image13.jpg>
</file>

<file path=ppt/media/image14.jpe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5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6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6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71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96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2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947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4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95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957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945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6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s8968.pcdn.co/cra-wp/wp-content/uploads/sites/8/2015/08/Barbara-Liskov-ACM-Turning-Award.jp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www.vintagecomputing.com/wp-content/images/interviews/shaw/carol_shaw_box_large.jp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upload.wikimedia.org/wikipedia/commons/f/f0/Megan_Smith_official_portrait.jp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fterschoolalliance.org/imgs/girlswhocodegwc-logo.png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women.acm.org" TargetMode="External"/><Relationship Id="rId3" Type="http://schemas.openxmlformats.org/officeDocument/2006/relationships/hyperlink" Target="findingada.com" TargetMode="External"/><Relationship Id="rId7" Type="http://schemas.openxmlformats.org/officeDocument/2006/relationships/hyperlink" Target="ncwit.org" TargetMode="External"/><Relationship Id="rId2" Type="http://schemas.openxmlformats.org/officeDocument/2006/relationships/hyperlink" Target="witi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computer.org/communities/history-of-computing" TargetMode="External"/><Relationship Id="rId5" Type="http://schemas.openxmlformats.org/officeDocument/2006/relationships/hyperlink" Target="eniacprogrammers.org" TargetMode="External"/><Relationship Id="rId4" Type="http://schemas.openxmlformats.org/officeDocument/2006/relationships/hyperlink" Target="anitab.org" TargetMode="External"/><Relationship Id="rId9" Type="http://schemas.openxmlformats.org/officeDocument/2006/relationships/hyperlink" Target="techwomen.or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upload.wikimedia.org/wikipedia/commons/thumb/a/a4/Ada_Lovelace_portrait.jpg/1200px-Ada_Lovelace_portrait.jp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upload.wikimedia.org/wikipedia/commons/d/d3/Glen_Beck_and_Betty_Snyder_program_the_ENIAC_in_building_328_at_the_Ballistic_Research_Laboratory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cdn.prod.website-files.com/627baf67891a823ec3ac1e96/643840b48ab6ac5fe69255b5_Grace_Murray_Hopper%2C_in_her_office_in_Washington_DC%2C_1978%2C_%C2%A9Lynn_Gilbert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s://upload.wikimedia.org/wikipedia/commons/2/21/Margaret_Hamilton_1966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upload.wikimedia.org/wikipedia/commons/6/6d/Katherine_Johnson_1983.jp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blogger.googleusercontent.com/img/b/R29vZ2xl/AVvXsEix-3XiOQtYlBmhjQtDLxYTk-yzopXmMHinLaSJ6sK1IvAeN-4f5WdGNP22SB5E2y0kPh64uNoUrywnGAQd8-yhaT4L2X7Ky9_wUsQKwl5WyEM6uA4Yo7A-ET-UJMwQ5qQdPhdTf7lEOj0/s1600/radia-perlman-madre-internet-kIWB-U212309126442kOC-644x483%2540MujerHoy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ssets.rebelmouse.io/eyJ0eXAiOiJKV1QiLCJhbGciOiJIUzI1NiJ9.eyJleHBpcmVzX2F0IjoxNzQxMDMxODAzLCJpbWFnZSI6Imh0dHBzOi8vYXNzZXRzLnJibC5tcy8zMTI5MTg2NC9vcmlnaW4uanBnIn0.1J-09AiEVb-N7D7qgCyOFTbgpEPIJPeObW6DsqNEavo/img.jp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09795-7F70-0FA8-7C53-8ED7649BF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hu-HU" dirty="0"/>
              <a:t>Női programozók</a:t>
            </a:r>
            <a:br>
              <a:rPr lang="en-US" dirty="0"/>
            </a:br>
            <a:r>
              <a:rPr lang="hu-HU" dirty="0"/>
              <a:t>története és hatása</a:t>
            </a:r>
          </a:p>
        </p:txBody>
      </p:sp>
    </p:spTree>
    <p:extLst>
      <p:ext uri="{BB962C8B-B14F-4D97-AF65-F5344CB8AC3E}">
        <p14:creationId xmlns:p14="http://schemas.microsoft.com/office/powerpoint/2010/main" val="3208599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40DE-7D83-8050-779B-40B752240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Barbara Liskov (1939-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43AF8D-5457-3F74-DCAB-7A4C8747A3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1811165"/>
            <a:ext cx="10746099" cy="4671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 Liskov-féle helyettesítési elv megalkotója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Az adatabsztrakció és az objektumorientáció alapjainak lefektetője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 CLU, </a:t>
            </a:r>
            <a:r>
              <a:rPr lang="en-US" altLang="en-US" sz="2400" dirty="0"/>
              <a:t>Argus</a:t>
            </a:r>
            <a:r>
              <a:rPr lang="hu-HU" altLang="en-US" sz="2400" dirty="0"/>
              <a:t> és Thor programozási nyelvek fejlesztője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Munkássága alapvetően befolyásolta a modern programozási nyelvek </a:t>
            </a:r>
            <a:r>
              <a:rPr lang="en-US" altLang="en-US" sz="2400" dirty="0"/>
              <a:t>	</a:t>
            </a:r>
            <a:r>
              <a:rPr lang="hu-HU" altLang="en-US" sz="2400" dirty="0"/>
              <a:t>(Java, C#) tervezését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MIT professzor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Turing-díj </a:t>
            </a:r>
            <a:r>
              <a:rPr lang="en-US" altLang="en-US" sz="2400" dirty="0"/>
              <a:t>(</a:t>
            </a:r>
            <a:r>
              <a:rPr lang="hu-HU" altLang="en-US" sz="2400" dirty="0"/>
              <a:t>2008</a:t>
            </a:r>
            <a:r>
              <a:rPr lang="en-US" altLang="en-US" sz="2400" dirty="0"/>
              <a:t>)</a:t>
            </a:r>
            <a:r>
              <a:rPr lang="hu-HU" altLang="en-US" sz="2400" dirty="0"/>
              <a:t>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29864724-4105-ECCE-9E4D-04D874C45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933" y="4610584"/>
            <a:ext cx="4555065" cy="19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5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31579-CD30-D54C-2443-117B71F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Carol Shaw (1955-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9C29C6-AD73-B686-03F5-273281769C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9" y="2288219"/>
            <a:ext cx="10239836" cy="3717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egyik első videojáték-iparban dolgozó nő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</a:t>
            </a:r>
            <a:r>
              <a:rPr lang="en-US" altLang="en-US" sz="2400" dirty="0"/>
              <a:t>Atari</a:t>
            </a:r>
            <a:r>
              <a:rPr lang="hu-HU" altLang="en-US" sz="2400" dirty="0"/>
              <a:t> és </a:t>
            </a:r>
            <a:r>
              <a:rPr lang="en-US" altLang="en-US" sz="2400" dirty="0"/>
              <a:t>Activision</a:t>
            </a:r>
            <a:r>
              <a:rPr lang="hu-HU" altLang="en-US" sz="2400" dirty="0"/>
              <a:t> legendás programozója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"</a:t>
            </a:r>
            <a:r>
              <a:rPr lang="en-US" altLang="en-US" sz="2400" dirty="0"/>
              <a:t>River Raid</a:t>
            </a:r>
            <a:r>
              <a:rPr lang="hu-HU" altLang="en-US" sz="2400" dirty="0"/>
              <a:t>“ nevezetű játék alkotója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Úttörő algoritmikus és memória-optimalizációs technikák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későbbi női játékfejlesztők inspirációja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93F8F74E-C1F7-345E-3EF3-1498AD6BBC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07"/>
          <a:stretch/>
        </p:blipFill>
        <p:spPr>
          <a:xfrm>
            <a:off x="8703733" y="1010674"/>
            <a:ext cx="2768600" cy="36325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46757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BAD2-7007-01A0-5547-5E5D18E6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Megan Smith (1964-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A1AE57C-77BF-27BB-0FE9-AABA963EE1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519051"/>
            <a:ext cx="10191710" cy="3255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Az USA 3. technológiai főtanácsadója volt</a:t>
            </a:r>
            <a:br>
              <a:rPr lang="hu-HU" altLang="en-US" sz="2400" dirty="0"/>
            </a:br>
            <a:r>
              <a:rPr lang="hu-HU" altLang="en-US" sz="2400" dirty="0"/>
              <a:t>	(U.S. </a:t>
            </a:r>
            <a:r>
              <a:rPr lang="en-US" altLang="en-US" sz="2400" dirty="0"/>
              <a:t>Chief Technology Officer</a:t>
            </a:r>
            <a:r>
              <a:rPr lang="hu-HU" altLang="en-US" sz="2400" dirty="0"/>
              <a:t>)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 Google volt alelnöke és a Google.org volt vezetője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MIT </a:t>
            </a:r>
            <a:r>
              <a:rPr lang="en-US" altLang="en-US" sz="2400" dirty="0"/>
              <a:t>Media</a:t>
            </a:r>
            <a:r>
              <a:rPr lang="hu-HU" altLang="en-US" sz="2400" dirty="0"/>
              <a:t> </a:t>
            </a:r>
            <a:r>
              <a:rPr lang="en-US" altLang="en-US" sz="2400" dirty="0"/>
              <a:t>Lab</a:t>
            </a:r>
            <a:r>
              <a:rPr lang="hu-HU" altLang="en-US" sz="2400" dirty="0"/>
              <a:t>, a </a:t>
            </a:r>
            <a:r>
              <a:rPr lang="en-US" altLang="en-US" sz="2400" dirty="0"/>
              <a:t>Planetary</a:t>
            </a:r>
            <a:r>
              <a:rPr lang="hu-HU" altLang="en-US" sz="2400" dirty="0"/>
              <a:t> </a:t>
            </a:r>
            <a:r>
              <a:rPr lang="en-US" altLang="en-US" sz="2400" dirty="0"/>
              <a:t>Resources</a:t>
            </a:r>
            <a:r>
              <a:rPr lang="hu-HU" altLang="en-US" sz="2400" dirty="0"/>
              <a:t> és a "shift7"</a:t>
            </a:r>
            <a:br>
              <a:rPr lang="en-US" altLang="en-US" sz="2400" dirty="0"/>
            </a:br>
            <a:r>
              <a:rPr lang="en-US" altLang="en-US" sz="2400" dirty="0"/>
              <a:t>	</a:t>
            </a:r>
            <a:r>
              <a:rPr lang="hu-HU" altLang="en-US" sz="2400" dirty="0"/>
              <a:t>nevű vállalat alapítója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0FC17107-B72A-EE97-2E70-50B40D9D9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4"/>
          <a:stretch/>
        </p:blipFill>
        <p:spPr>
          <a:xfrm>
            <a:off x="8974712" y="1801459"/>
            <a:ext cx="3022836" cy="4074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4653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27BB-83DB-1D5C-BEF8-31D5161B5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Női programozók</a:t>
            </a:r>
            <a:br>
              <a:rPr lang="en-US" dirty="0"/>
            </a:br>
            <a:r>
              <a:rPr lang="hu-HU" dirty="0"/>
              <a:t>a nemzetközi színtéren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1DAF5ED-34BE-02CC-4359-9B6C3E342E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403634"/>
            <a:ext cx="10330464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Hedy Lamarr </a:t>
            </a:r>
            <a:r>
              <a:rPr lang="hu-HU" altLang="en-US" sz="2400" dirty="0">
                <a:cs typeface="Arial" panose="020B0604020202020204" pitchFamily="34" charset="0"/>
              </a:rPr>
              <a:t>(Ausztria): A frekvenciaugrás technológia feltalálója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Sophie Wilson </a:t>
            </a:r>
            <a:r>
              <a:rPr lang="hu-HU" altLang="en-US" sz="2400" dirty="0">
                <a:cs typeface="Arial" panose="020B0604020202020204" pitchFamily="34" charset="0"/>
              </a:rPr>
              <a:t>(</a:t>
            </a:r>
            <a:r>
              <a:rPr lang="en-US" altLang="en-US" sz="2400" dirty="0">
                <a:cs typeface="Arial" panose="020B0604020202020204" pitchFamily="34" charset="0"/>
              </a:rPr>
              <a:t>UK</a:t>
            </a:r>
            <a:r>
              <a:rPr lang="hu-HU" altLang="en-US" sz="2400" dirty="0">
                <a:cs typeface="Arial" panose="020B0604020202020204" pitchFamily="34" charset="0"/>
              </a:rPr>
              <a:t>): Az ARM processzor-architektúra társalkotója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Fran Allen </a:t>
            </a:r>
            <a:r>
              <a:rPr lang="hu-HU" altLang="en-US" sz="2400" dirty="0">
                <a:cs typeface="Arial" panose="020B0604020202020204" pitchFamily="34" charset="0"/>
              </a:rPr>
              <a:t>(USA): Az első női Turing-díjas (2006)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Shafi Goldwasser </a:t>
            </a:r>
            <a:r>
              <a:rPr lang="hu-HU" altLang="en-US" sz="2400" dirty="0">
                <a:cs typeface="Arial" panose="020B0604020202020204" pitchFamily="34" charset="0"/>
              </a:rPr>
              <a:t>(Izrael/USA): Kétszeres Turing-díjas a kriptográfia 	területén </a:t>
            </a:r>
          </a:p>
        </p:txBody>
      </p:sp>
    </p:spTree>
    <p:extLst>
      <p:ext uri="{BB962C8B-B14F-4D97-AF65-F5344CB8AC3E}">
        <p14:creationId xmlns:p14="http://schemas.microsoft.com/office/powerpoint/2010/main" val="3619463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A4B7-5318-29D5-19CF-91EF8F88B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Kezdeményezések és szervezetek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876B57F-EBAC-FD6F-E42A-EEB72F730F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679704"/>
            <a:ext cx="5461175" cy="2934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Girls Who Code, Women Who Code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PyLadies, R-Ladies, Django Girls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IEEE Women in Engineering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Technovation Girls</a:t>
            </a:r>
            <a:endParaRPr lang="hu-HU" altLang="en-US" sz="2400" dirty="0"/>
          </a:p>
        </p:txBody>
      </p:sp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5B67A0B0-9CAE-6A45-2E56-67C9EADD6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513" y="3429000"/>
            <a:ext cx="4959351" cy="20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70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DBB1C-C6DD-92C6-3AE0-1AB04159E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447E9D-061A-7F59-7D94-B551F52E53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7" y="2270123"/>
            <a:ext cx="1046703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2" action="ppaction://hlinkfile"/>
              </a:rPr>
              <a:t>Women in Technology International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3" action="ppaction://hlinkfile"/>
              </a:rPr>
              <a:t>Ada Lovelace Day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4" action="ppaction://hlinkfile"/>
              </a:rPr>
              <a:t>Anita Borg Institute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5" action="ppaction://hlinkfile"/>
              </a:rPr>
              <a:t>ENIAC Programmers Project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6" action="ppaction://hlinkfile"/>
              </a:rPr>
              <a:t>IEEE Computer Society - History of Computing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7" action="ppaction://hlinkfile"/>
              </a:rPr>
              <a:t>National Center for Women &amp; Information Technology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8" action="ppaction://hlinkfile"/>
              </a:rPr>
              <a:t>Pioneering Women in Computing History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9" action="ppaction://hlinkfile"/>
              </a:rPr>
              <a:t>TechWomen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727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18DA-2FEB-C5A1-5626-97A0174AF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Bevezetés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DF164FA-9DA8-4D53-9564-76BA79B6659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2965273"/>
            <a:ext cx="10309058" cy="2072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3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 női programozók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szerepe jelentős, 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ugyanakkor gyakran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alulértékelt a számítástechnika történetében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3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Ez</a:t>
            </a:r>
            <a:r>
              <a:rPr lang="en-US" altLang="en-US" sz="2400" dirty="0"/>
              <a:t> a </a:t>
            </a:r>
            <a:r>
              <a:rPr lang="hu-HU" altLang="en-US" sz="2400" dirty="0"/>
              <a:t>prezentáció</a:t>
            </a:r>
            <a:r>
              <a:rPr lang="en-US" altLang="en-US" sz="2400" dirty="0"/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kiemeli a kulcsfontosságú női programozókat</a:t>
            </a:r>
          </a:p>
        </p:txBody>
      </p:sp>
    </p:spTree>
    <p:extLst>
      <p:ext uri="{BB962C8B-B14F-4D97-AF65-F5344CB8AC3E}">
        <p14:creationId xmlns:p14="http://schemas.microsoft.com/office/powerpoint/2010/main" val="260770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63F5D-DB6A-D4CA-DC0B-973845A39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257" y="450765"/>
            <a:ext cx="10058400" cy="1609344"/>
          </a:xfrm>
        </p:spPr>
        <p:txBody>
          <a:bodyPr/>
          <a:lstStyle/>
          <a:p>
            <a:r>
              <a:rPr lang="en-US" dirty="0"/>
              <a:t>Ada Lovelace (1815-1852)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2F4D7A-FB05-6939-A3E1-5716396152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3258" y="2940373"/>
            <a:ext cx="7663342" cy="234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</a:t>
            </a:r>
            <a:r>
              <a:rPr lang="hu-HU" altLang="en-US" dirty="0"/>
              <a:t>Gyakran az első számítógép-programozóként emlegetik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Charles Babbage </a:t>
            </a:r>
            <a:r>
              <a:rPr lang="hu-HU" altLang="en-US" dirty="0"/>
              <a:t>analitikus gépéhez írt algoritmusokat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F</a:t>
            </a:r>
            <a:r>
              <a:rPr lang="hu-HU" altLang="en-US" dirty="0"/>
              <a:t>elismerte, hogy a számítógépek képesek lehetnek </a:t>
            </a:r>
            <a:r>
              <a:rPr lang="en-US" altLang="en-US" dirty="0"/>
              <a:t>	</a:t>
            </a:r>
            <a:r>
              <a:rPr lang="hu-HU" altLang="en-US" dirty="0"/>
              <a:t>szimbólumokkal dolgozni (és akár zenét is komponálni)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4363A59D-E0E0-44BC-7024-DD831291D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530" y="186267"/>
            <a:ext cx="3706869" cy="53255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5760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791B-CE0F-DC4B-AA68-A456AC321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4" y="484632"/>
            <a:ext cx="10058400" cy="1609344"/>
          </a:xfrm>
        </p:spPr>
        <p:txBody>
          <a:bodyPr/>
          <a:lstStyle/>
          <a:p>
            <a:r>
              <a:rPr lang="en-US" dirty="0"/>
              <a:t>A ENIAC </a:t>
            </a:r>
            <a:r>
              <a:rPr lang="hu-HU" dirty="0"/>
              <a:t>programozói</a:t>
            </a:r>
            <a:r>
              <a:rPr lang="en-US" dirty="0"/>
              <a:t> (1945-46)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C447337-6C9D-4FA2-1618-67E9B98C69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0610" y="2414772"/>
            <a:ext cx="9999934" cy="3487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Kay McNulty</a:t>
            </a:r>
            <a:r>
              <a:rPr lang="hu-HU" altLang="en-US" sz="2400" dirty="0"/>
              <a:t>, </a:t>
            </a:r>
            <a:r>
              <a:rPr lang="en-US" altLang="en-US" sz="2400" dirty="0"/>
              <a:t>Betty Jennings</a:t>
            </a:r>
            <a:r>
              <a:rPr lang="hu-HU" altLang="en-US" sz="2400" dirty="0"/>
              <a:t>, </a:t>
            </a:r>
            <a:r>
              <a:rPr lang="en-US" altLang="en-US" sz="2400" dirty="0"/>
              <a:t>Betty Snyder</a:t>
            </a:r>
            <a:r>
              <a:rPr lang="hu-HU" altLang="en-US" sz="2400" dirty="0"/>
              <a:t>, </a:t>
            </a:r>
            <a:r>
              <a:rPr lang="en-US" altLang="en-US" sz="2400" dirty="0"/>
              <a:t>Marlyn Wescoff</a:t>
            </a:r>
            <a:r>
              <a:rPr lang="hu-HU" altLang="en-US" sz="2400" dirty="0"/>
              <a:t>, </a:t>
            </a:r>
            <a:r>
              <a:rPr lang="en-US" altLang="en-US" sz="2400" dirty="0"/>
              <a:t>Fran Bilas 	</a:t>
            </a:r>
            <a:r>
              <a:rPr lang="hu-HU" altLang="en-US" sz="2400" dirty="0"/>
              <a:t>és </a:t>
            </a:r>
            <a:r>
              <a:rPr lang="en-US" altLang="en-US" sz="2400" dirty="0"/>
              <a:t>Ruth Lichterman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 </a:t>
            </a:r>
            <a:r>
              <a:rPr lang="hu-HU" altLang="en-US" sz="2400" dirty="0"/>
              <a:t>Huzalozási diagramokat készítettek és algoritmusokat fejlesztettek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"Számítógéplányoknak" nevezték őket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Az ENIAC az első teljesen elektronikus számítógép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61ADBC3C-F192-0978-1E99-E76E18BAD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33" y="4422147"/>
            <a:ext cx="3036015" cy="23200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8131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18813-35CE-0DC4-64E5-53959016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5" y="518499"/>
            <a:ext cx="10058400" cy="1609344"/>
          </a:xfrm>
        </p:spPr>
        <p:txBody>
          <a:bodyPr/>
          <a:lstStyle/>
          <a:p>
            <a:r>
              <a:rPr lang="en-US" dirty="0"/>
              <a:t>Grace Hopper (1906-1992)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0F080D-ABF1-24DD-B3CE-AE0F235D38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4915" y="2713763"/>
            <a:ext cx="9679573" cy="293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első modern programozási nyelv (COBOL) fejlesztője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 "</a:t>
            </a:r>
            <a:r>
              <a:rPr lang="en-US" altLang="en-US" sz="2400" dirty="0"/>
              <a:t>bug</a:t>
            </a:r>
            <a:r>
              <a:rPr lang="hu-HU" altLang="en-US" sz="2400" dirty="0"/>
              <a:t>" kifejezés népszerűsítője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USA haditengerészetének ellentengernagy rangú tisztje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Automatikus programozási eszközök és fordítóprogramok úttörője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28B12056-5A4D-4239-57CE-AC534CABA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054" y="940937"/>
            <a:ext cx="2614522" cy="40120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6563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D5480-488E-AA23-5551-7C08F41C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980" y="484632"/>
            <a:ext cx="10058400" cy="1609344"/>
          </a:xfrm>
        </p:spPr>
        <p:txBody>
          <a:bodyPr/>
          <a:lstStyle/>
          <a:p>
            <a:r>
              <a:rPr lang="en-US" dirty="0"/>
              <a:t>Margaret Hamilton (1936-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4A0D544-1756-C68D-FE0B-47C66112F9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0980" y="2680634"/>
            <a:ext cx="10567970" cy="293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Az MIT kutatója és a NASA szoftverfejlesztő részlegének vezetője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Részt vett az Apollo-program irányítószoftverének fejlesztésében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Ő alkotta meg “</a:t>
            </a:r>
            <a:r>
              <a:rPr lang="en-US" altLang="en-US" sz="2400" dirty="0"/>
              <a:t>Software Engineering</a:t>
            </a:r>
            <a:r>
              <a:rPr lang="hu-HU" altLang="en-US" sz="2400" dirty="0"/>
              <a:t>" kifejezést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Munkája lehetővé tette az ember számára a biztonságos Holdra szállását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6FEC3377-5424-12AD-C90A-EFDB59921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188" y="2271776"/>
            <a:ext cx="2237524" cy="28251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3729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7F756-A386-6AC8-2EB4-579987347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85396"/>
            <a:ext cx="10058400" cy="1609344"/>
          </a:xfrm>
        </p:spPr>
        <p:txBody>
          <a:bodyPr/>
          <a:lstStyle/>
          <a:p>
            <a:r>
              <a:rPr lang="en-US" dirty="0"/>
              <a:t>Katherine Johnson (1918-2020)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3C4E74-C0DC-E375-B796-2108BEE253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0249" y="2338835"/>
            <a:ext cx="6838018" cy="3617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NASA matematikus, az űrprogram fontos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számításainak elkészítője </a:t>
            </a:r>
          </a:p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Ő számította ki az első ember-vezette </a:t>
            </a:r>
            <a:r>
              <a:rPr lang="en-US" altLang="en-US" sz="2400" dirty="0"/>
              <a:t>	</a:t>
            </a:r>
            <a:r>
              <a:rPr lang="hu-HU" altLang="en-US" sz="2400" dirty="0"/>
              <a:t>űrrepülések pályáit</a:t>
            </a:r>
          </a:p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Számításai olyan pontosak voltak, hogy az ő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számításait ellenőrizték</a:t>
            </a:r>
            <a:r>
              <a:rPr lang="en-US" altLang="en-US" sz="2400" dirty="0"/>
              <a:t> </a:t>
            </a:r>
            <a:r>
              <a:rPr lang="hu-HU" altLang="en-US" sz="2400" dirty="0"/>
              <a:t>az új IBM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számítógép eredményei helyett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7C5873EF-4479-6E0F-B703-568A8B3CF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533" y="1906437"/>
            <a:ext cx="3572934" cy="4466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7744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CAF2-83CA-4C48-10A5-59BEBCAF2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382" y="484632"/>
            <a:ext cx="10058400" cy="1609344"/>
          </a:xfrm>
        </p:spPr>
        <p:txBody>
          <a:bodyPr/>
          <a:lstStyle/>
          <a:p>
            <a:r>
              <a:rPr lang="en-US" dirty="0"/>
              <a:t>Radia Perlman (1951-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2B74E1-162F-4BED-6043-F24699014D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3382" y="2403634"/>
            <a:ext cx="10137568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"internet anyjaként" is ismert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</a:t>
            </a:r>
            <a:r>
              <a:rPr lang="en-US" altLang="en-US" sz="2400" dirty="0"/>
              <a:t>Spanning Tree Protocol </a:t>
            </a:r>
            <a:r>
              <a:rPr lang="hu-HU" altLang="en-US" sz="2400" dirty="0"/>
              <a:t>(STP) alkotója, amely</a:t>
            </a:r>
            <a:br>
              <a:rPr lang="en-US" altLang="en-US" sz="2400" dirty="0"/>
            </a:br>
            <a:r>
              <a:rPr lang="en-US" altLang="en-US" sz="2400" dirty="0"/>
              <a:t>	</a:t>
            </a:r>
            <a:r>
              <a:rPr lang="hu-HU" altLang="en-US" sz="2400" dirty="0"/>
              <a:t>a modern hálózati kommunikáció alapja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Számtalan hálózati szabadalom kötődik a nevéhez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kriptográfia és a hálózatbiztonság területén végzett úttörő munkát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0471A8B8-D0E6-C4F6-64E9-D32D277A9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6" r="14113"/>
          <a:stretch/>
        </p:blipFill>
        <p:spPr>
          <a:xfrm>
            <a:off x="8065456" y="968027"/>
            <a:ext cx="3635477" cy="41941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48286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B47E8-3449-2C19-84E7-593BFB4DB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84631"/>
            <a:ext cx="10058400" cy="1609344"/>
          </a:xfrm>
        </p:spPr>
        <p:txBody>
          <a:bodyPr/>
          <a:lstStyle/>
          <a:p>
            <a:r>
              <a:rPr lang="en-US" dirty="0"/>
              <a:t>Adele Goldberg (1945-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F35E03-54D2-DF22-489B-A9DAFE4B7C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0248" y="2403633"/>
            <a:ext cx="9974204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 </a:t>
            </a:r>
            <a:r>
              <a:rPr lang="en-US" altLang="en-US" sz="2400" dirty="0">
                <a:cs typeface="Arial" panose="020B0604020202020204" pitchFamily="34" charset="0"/>
              </a:rPr>
              <a:t>Smalltalk</a:t>
            </a:r>
            <a:r>
              <a:rPr lang="hu-HU" altLang="en-US" sz="2400" dirty="0">
                <a:cs typeface="Arial" panose="020B0604020202020204" pitchFamily="34" charset="0"/>
              </a:rPr>
              <a:t> programozási nyelv egyik fejlesztője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 Xerox PARC kutatóintézet vezető kutatója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Grafikus felhasználói felületeket fejlesztett, amelyek jelentősen 	befolyásolták az Apple és a Microsoft termékeinek kialakítását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Az objektumorientált programozás egyik úttörője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1FACC0E8-FFC6-BD9E-7733-3E6EE68BE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618" y="193208"/>
            <a:ext cx="3801534" cy="38015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2731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197</TotalTime>
  <Words>592</Words>
  <Application>Microsoft Office PowerPoint</Application>
  <PresentationFormat>Widescreen</PresentationFormat>
  <Paragraphs>73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Rockwell</vt:lpstr>
      <vt:lpstr>Rockwell Condensed</vt:lpstr>
      <vt:lpstr>Wingdings</vt:lpstr>
      <vt:lpstr>Wood Type</vt:lpstr>
      <vt:lpstr>A Női programozók története és hatása</vt:lpstr>
      <vt:lpstr>Bevezetés</vt:lpstr>
      <vt:lpstr>Ada Lovelace (1815-1852)</vt:lpstr>
      <vt:lpstr>A ENIAC programozói (1945-46)</vt:lpstr>
      <vt:lpstr>Grace Hopper (1906-1992)</vt:lpstr>
      <vt:lpstr>Margaret Hamilton (1936- )</vt:lpstr>
      <vt:lpstr>Katherine Johnson (1918-2020)</vt:lpstr>
      <vt:lpstr>Radia Perlman (1951- )</vt:lpstr>
      <vt:lpstr>Adele Goldberg (1945- )</vt:lpstr>
      <vt:lpstr>Barbara Liskov (1939- )</vt:lpstr>
      <vt:lpstr>Carol Shaw (1955- )</vt:lpstr>
      <vt:lpstr>Megan Smith (1964- )</vt:lpstr>
      <vt:lpstr>Női programozók a nemzetközi színtéren</vt:lpstr>
      <vt:lpstr>Kezdeményezések és szervezetek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Női programozók története és hatása</dc:title>
  <dc:creator>Bence Szilágyi</dc:creator>
  <cp:lastModifiedBy>Bence Szilágyi</cp:lastModifiedBy>
  <cp:revision>9</cp:revision>
  <dcterms:created xsi:type="dcterms:W3CDTF">2025-03-09T10:28:57Z</dcterms:created>
  <dcterms:modified xsi:type="dcterms:W3CDTF">2025-03-09T15:05:12Z</dcterms:modified>
</cp:coreProperties>
</file>

<file path=docProps/thumbnail.jpeg>
</file>